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407" autoAdjust="0"/>
    <p:restoredTop sz="94660"/>
  </p:normalViewPr>
  <p:slideViewPr>
    <p:cSldViewPr snapToGrid="0">
      <p:cViewPr varScale="1">
        <p:scale>
          <a:sx n="47" d="100"/>
          <a:sy n="47" d="100"/>
        </p:scale>
        <p:origin x="60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2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8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4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8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5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4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94128-5497-4378-855E-B90742465A09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833AB-8A86-4A06-A210-7EC75FEE5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5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219" y="169890"/>
            <a:ext cx="3906495" cy="824003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99"/>
                </a:solidFill>
                <a:latin typeface="Harrington" panose="04040505050A02020702" pitchFamily="82" charset="0"/>
              </a:rPr>
              <a:t>XI osztály</a:t>
            </a:r>
            <a:endParaRPr lang="en-US" b="1" dirty="0">
              <a:solidFill>
                <a:srgbClr val="000099"/>
              </a:solidFill>
              <a:latin typeface="Harrington" panose="04040505050A0202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219" y="2793796"/>
            <a:ext cx="11064240" cy="1270408"/>
          </a:xfrm>
        </p:spPr>
        <p:txBody>
          <a:bodyPr>
            <a:noAutofit/>
          </a:bodyPr>
          <a:lstStyle/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SZENTÍRÁSTUDOMÁNY</a:t>
            </a:r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98219" y="4878849"/>
            <a:ext cx="1106424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Szent János evangéliuma</a:t>
            </a:r>
            <a:endParaRPr lang="en-US" sz="7200" dirty="0">
              <a:solidFill>
                <a:srgbClr val="FFFF00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47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14645" y="138545"/>
            <a:ext cx="1106424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Corpus Ioanneum</a:t>
            </a:r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31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98982" y="255348"/>
            <a:ext cx="11216353" cy="968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Miért más?</a:t>
            </a:r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E524C8-D35E-4F22-8B53-0807F50801AC}"/>
              </a:ext>
            </a:extLst>
          </p:cNvPr>
          <p:cNvSpPr/>
          <p:nvPr/>
        </p:nvSpPr>
        <p:spPr>
          <a:xfrm rot="670751">
            <a:off x="35484" y="367824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Történetek jelentése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176EEF-89CF-42B4-807D-9E78791FE2FC}"/>
              </a:ext>
            </a:extLst>
          </p:cNvPr>
          <p:cNvSpPr/>
          <p:nvPr/>
        </p:nvSpPr>
        <p:spPr>
          <a:xfrm rot="20749739">
            <a:off x="4420572" y="1133206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Kevés mellékcselekmény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96DE85-892D-4DDE-860F-DB771811D17D}"/>
              </a:ext>
            </a:extLst>
          </p:cNvPr>
          <p:cNvSpPr/>
          <p:nvPr/>
        </p:nvSpPr>
        <p:spPr>
          <a:xfrm rot="2888502">
            <a:off x="-101967" y="1705550"/>
            <a:ext cx="3883031" cy="15826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Jelek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0B24AC-B531-4404-8290-66DDDDB6A9F2}"/>
              </a:ext>
            </a:extLst>
          </p:cNvPr>
          <p:cNvSpPr/>
          <p:nvPr/>
        </p:nvSpPr>
        <p:spPr>
          <a:xfrm rot="21086715">
            <a:off x="4576363" y="2342903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„Ego eimi”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A5FAC9-8BA4-4CE1-8CDA-7A4537A403C0}"/>
              </a:ext>
            </a:extLst>
          </p:cNvPr>
          <p:cNvSpPr/>
          <p:nvPr/>
        </p:nvSpPr>
        <p:spPr>
          <a:xfrm rot="749644">
            <a:off x="104582" y="3608162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Konkrét valóságból mélyebb értelem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663C67-78C4-4098-95C2-723C9142606F}"/>
              </a:ext>
            </a:extLst>
          </p:cNvPr>
          <p:cNvSpPr/>
          <p:nvPr/>
        </p:nvSpPr>
        <p:spPr>
          <a:xfrm rot="19917984">
            <a:off x="8316408" y="3991253"/>
            <a:ext cx="3353389" cy="14208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Jeruzsálem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4BC508-3243-466C-837D-6656E3487198}"/>
              </a:ext>
            </a:extLst>
          </p:cNvPr>
          <p:cNvSpPr/>
          <p:nvPr/>
        </p:nvSpPr>
        <p:spPr>
          <a:xfrm>
            <a:off x="671794" y="5720566"/>
            <a:ext cx="4744268" cy="94081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A „zsidók”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555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98982" y="255348"/>
            <a:ext cx="11216353" cy="968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Ki volt?</a:t>
            </a:r>
            <a:endParaRPr lang="en-US" sz="7200" dirty="0">
              <a:solidFill>
                <a:srgbClr val="FFFF00"/>
              </a:solidFill>
              <a:latin typeface="Script MT Bold" panose="03040602040607080904" pitchFamily="66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E524C8-D35E-4F22-8B53-0807F50801AC}"/>
              </a:ext>
            </a:extLst>
          </p:cNvPr>
          <p:cNvSpPr/>
          <p:nvPr/>
        </p:nvSpPr>
        <p:spPr>
          <a:xfrm rot="670751">
            <a:off x="35484" y="367824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„szeretett tanítvány”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176EEF-89CF-42B4-807D-9E78791FE2FC}"/>
              </a:ext>
            </a:extLst>
          </p:cNvPr>
          <p:cNvSpPr/>
          <p:nvPr/>
        </p:nvSpPr>
        <p:spPr>
          <a:xfrm rot="20749739">
            <a:off x="4420572" y="1133206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Halász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96DE85-892D-4DDE-860F-DB771811D17D}"/>
              </a:ext>
            </a:extLst>
          </p:cNvPr>
          <p:cNvSpPr/>
          <p:nvPr/>
        </p:nvSpPr>
        <p:spPr>
          <a:xfrm rot="2888502">
            <a:off x="-101967" y="1705550"/>
            <a:ext cx="3883031" cy="15826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Betszaida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0B24AC-B531-4404-8290-66DDDDB6A9F2}"/>
              </a:ext>
            </a:extLst>
          </p:cNvPr>
          <p:cNvSpPr/>
          <p:nvPr/>
        </p:nvSpPr>
        <p:spPr>
          <a:xfrm rot="21086715">
            <a:off x="4576363" y="2342903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Jakab öccse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A5FAC9-8BA4-4CE1-8CDA-7A4537A403C0}"/>
              </a:ext>
            </a:extLst>
          </p:cNvPr>
          <p:cNvSpPr/>
          <p:nvPr/>
        </p:nvSpPr>
        <p:spPr>
          <a:xfrm rot="749644">
            <a:off x="104582" y="3608162"/>
            <a:ext cx="7625984" cy="18016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dirty="0">
                <a:ln/>
                <a:solidFill>
                  <a:srgbClr val="000099"/>
                </a:solidFill>
              </a:rPr>
              <a:t>A „belső kör” tagja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663C67-78C4-4098-95C2-723C9142606F}"/>
              </a:ext>
            </a:extLst>
          </p:cNvPr>
          <p:cNvSpPr/>
          <p:nvPr/>
        </p:nvSpPr>
        <p:spPr>
          <a:xfrm rot="19917984">
            <a:off x="8316408" y="3991253"/>
            <a:ext cx="3353389" cy="14208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Zebedeus fia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4BC508-3243-466C-837D-6656E3487198}"/>
              </a:ext>
            </a:extLst>
          </p:cNvPr>
          <p:cNvSpPr/>
          <p:nvPr/>
        </p:nvSpPr>
        <p:spPr>
          <a:xfrm>
            <a:off x="671794" y="5720566"/>
            <a:ext cx="4744268" cy="94081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u-HU" sz="5400" b="1" cap="none" spc="0" dirty="0">
                <a:ln/>
                <a:solidFill>
                  <a:srgbClr val="000099"/>
                </a:solidFill>
                <a:effectLst/>
              </a:rPr>
              <a:t>Anyja: Szalomé</a:t>
            </a:r>
            <a:endParaRPr lang="en-US" sz="5400" b="1" cap="none" spc="0" dirty="0">
              <a:ln/>
              <a:solidFill>
                <a:srgbClr val="00009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545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75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75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-1"/>
            <a:ext cx="11500088" cy="4536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7200" dirty="0">
                <a:solidFill>
                  <a:srgbClr val="FF0000"/>
                </a:solidFill>
                <a:latin typeface="Script MT Bold" panose="03040602040607080904" pitchFamily="66" charset="0"/>
              </a:rPr>
              <a:t>Szent </a:t>
            </a:r>
          </a:p>
          <a:p>
            <a:pPr algn="l"/>
            <a:r>
              <a:rPr lang="hu-HU" sz="7200" dirty="0">
                <a:solidFill>
                  <a:srgbClr val="FF0000"/>
                </a:solidFill>
                <a:latin typeface="Script MT Bold" panose="03040602040607080904" pitchFamily="66" charset="0"/>
              </a:rPr>
              <a:t>János                  				A sas</a:t>
            </a:r>
          </a:p>
          <a:p>
            <a:r>
              <a:rPr lang="hu-HU" sz="7200" dirty="0">
                <a:solidFill>
                  <a:srgbClr val="FF0000"/>
                </a:solidFill>
                <a:latin typeface="Script MT Bold" panose="03040602040607080904" pitchFamily="66" charset="0"/>
              </a:rPr>
              <a:t>							a bor</a:t>
            </a:r>
          </a:p>
          <a:p>
            <a:r>
              <a:rPr lang="hu-HU" sz="7200" dirty="0">
                <a:solidFill>
                  <a:srgbClr val="FF0000"/>
                </a:solidFill>
                <a:latin typeface="Script MT Bold" panose="03040602040607080904" pitchFamily="66" charset="0"/>
              </a:rPr>
              <a:t>	december 27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62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5262" y="249380"/>
            <a:ext cx="11818920" cy="2244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Mikor írták? Hol írták?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95-100</a:t>
            </a:r>
          </a:p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Efezus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5262" y="249380"/>
            <a:ext cx="11818920" cy="2244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Efezus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87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5262" y="249380"/>
            <a:ext cx="11818920" cy="2244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Sztoicizmus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48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5262" y="249380"/>
            <a:ext cx="11818920" cy="2244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Zsidók és judaizmus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16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5144110"/>
            <a:ext cx="11818920" cy="1220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Esszénusok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2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0" y="5144110"/>
            <a:ext cx="11818920" cy="1220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1. Az Ige - Logosz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9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73080" y="249381"/>
            <a:ext cx="11818920" cy="1220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2.A kánai menyegző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43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73080" y="249381"/>
            <a:ext cx="11818920" cy="1220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3.Nikodémus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35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-2459767" y="0"/>
            <a:ext cx="11818920" cy="1220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4. 5000 ember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0" y="5117217"/>
            <a:ext cx="11818920" cy="1220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„Én vagyok az élet kenyere”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55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4417969"/>
            <a:ext cx="11818920" cy="2072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5.„Én vagyok a világ világossága”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4417969"/>
            <a:ext cx="11818920" cy="2072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6.A vakon született meggyógyítása</a:t>
            </a: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16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181600"/>
            <a:ext cx="11818920" cy="1308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7.„Én vagyok a jó pásztor”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4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4428565"/>
            <a:ext cx="11818920" cy="2061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8.„Én vagyok a feltámadás és az élet - Lázár”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18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127812"/>
            <a:ext cx="11818920" cy="13626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9.Mária megkeni Jézust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54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127812"/>
            <a:ext cx="11818920" cy="13626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10.Jézus utolsó vacsorája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7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4392706"/>
            <a:ext cx="11818920" cy="2097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000099"/>
                </a:solidFill>
                <a:latin typeface="Script MT Bold" panose="03040602040607080904" pitchFamily="66" charset="0"/>
              </a:rPr>
              <a:t>10a. „Én vagyok az út, az igazság és az élet”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04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342964"/>
            <a:ext cx="11818920" cy="114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10b. „Én vagyok a szőlőtő”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05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342964"/>
            <a:ext cx="11818920" cy="114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10c. Jézus főpapi imája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52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342964"/>
            <a:ext cx="11818920" cy="114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chemeClr val="bg1"/>
                </a:solidFill>
                <a:latin typeface="Script MT Bold" panose="03040602040607080904" pitchFamily="66" charset="0"/>
              </a:rPr>
              <a:t>11. Vizsgálat, halál, fetámadás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38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342964"/>
            <a:ext cx="11818920" cy="114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11a. Jézus és Mária Magdolna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89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342964"/>
            <a:ext cx="11818920" cy="114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11b. Tamás, a kételkedő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45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D95CCE9-E126-4CCA-BC3A-2EFB290867E5}"/>
              </a:ext>
            </a:extLst>
          </p:cNvPr>
          <p:cNvSpPr txBox="1">
            <a:spLocks/>
          </p:cNvSpPr>
          <p:nvPr/>
        </p:nvSpPr>
        <p:spPr>
          <a:xfrm>
            <a:off x="186540" y="5342964"/>
            <a:ext cx="11818920" cy="114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200" dirty="0">
                <a:solidFill>
                  <a:srgbClr val="FFFF00"/>
                </a:solidFill>
                <a:latin typeface="Script MT Bold" panose="03040602040607080904" pitchFamily="66" charset="0"/>
              </a:rPr>
              <a:t>11c. Jézus és Péter</a:t>
            </a:r>
          </a:p>
          <a:p>
            <a:endParaRPr lang="hu-HU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  <a:p>
            <a:endParaRPr lang="en-US" sz="7200" dirty="0">
              <a:solidFill>
                <a:srgbClr val="000099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35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205</Words>
  <Application>Microsoft Office PowerPoint</Application>
  <PresentationFormat>Widescreen</PresentationFormat>
  <Paragraphs>51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Harrington</vt:lpstr>
      <vt:lpstr>Script MT Bold</vt:lpstr>
      <vt:lpstr>Office Theme</vt:lpstr>
      <vt:lpstr>XI osztály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 osztály</dc:title>
  <dc:creator>mikloscsaba68@yahoo.com</dc:creator>
  <cp:lastModifiedBy>mikloscsaba68@yahoo.com</cp:lastModifiedBy>
  <cp:revision>21</cp:revision>
  <dcterms:created xsi:type="dcterms:W3CDTF">2019-10-26T17:28:26Z</dcterms:created>
  <dcterms:modified xsi:type="dcterms:W3CDTF">2020-02-24T13:48:27Z</dcterms:modified>
</cp:coreProperties>
</file>